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00395-1159-4C32-BFD9-A9E3B1F5E74B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31C61-513B-4AC3-97BA-367198C81B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8542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31C61-513B-4AC3-97BA-367198C81B4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1887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4746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48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065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1749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731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9945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5458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7890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03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647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1855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621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187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41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536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48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997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B3F57-A992-4F5B-94E4-901DD5CBC9FE}" type="datetimeFigureOut">
              <a:rPr lang="de-DE" smtClean="0"/>
              <a:t>27.06.2019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275C1-8E21-4AD8-B6D6-54530D385F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4327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6000" dirty="0" smtClean="0"/>
              <a:t>Webserver mit ESP8266</a:t>
            </a:r>
            <a:endParaRPr lang="de-DE" sz="6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Schritt für Schritt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789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6111" y="185250"/>
            <a:ext cx="11129878" cy="1400530"/>
          </a:xfrm>
        </p:spPr>
        <p:txBody>
          <a:bodyPr/>
          <a:lstStyle/>
          <a:p>
            <a:r>
              <a:rPr lang="de-DE" dirty="0" smtClean="0"/>
              <a:t>Reaktion des Webbrowsers auf</a:t>
            </a:r>
            <a:br>
              <a:rPr lang="de-DE" dirty="0" smtClean="0"/>
            </a:br>
            <a:r>
              <a:rPr lang="de-DE" sz="3200" dirty="0" smtClean="0"/>
              <a:t>IP nicht vorhanden 		       Webserver nicht vorhanden</a:t>
            </a:r>
            <a:endParaRPr lang="de-DE" sz="320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369" y="2986310"/>
            <a:ext cx="483870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419" y="1431452"/>
            <a:ext cx="5962650" cy="119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177" y="1431452"/>
            <a:ext cx="483870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121" y="5129435"/>
            <a:ext cx="6076950" cy="11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604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07671"/>
          </a:xfrm>
        </p:spPr>
        <p:txBody>
          <a:bodyPr/>
          <a:lstStyle/>
          <a:p>
            <a:r>
              <a:rPr lang="de-DE" dirty="0" err="1" smtClean="0"/>
              <a:t>WiFiConnect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59" y="1260389"/>
            <a:ext cx="9363075" cy="4143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035" y="4895721"/>
            <a:ext cx="51054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711" y="3224083"/>
            <a:ext cx="4838700" cy="3343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95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46" y="1339519"/>
            <a:ext cx="7687408" cy="5076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07671"/>
          </a:xfrm>
        </p:spPr>
        <p:txBody>
          <a:bodyPr/>
          <a:lstStyle/>
          <a:p>
            <a:r>
              <a:rPr lang="de-DE" dirty="0" smtClean="0"/>
              <a:t>WiFiWebServer-0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747" y="979213"/>
            <a:ext cx="4286250" cy="179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513" y="2663715"/>
            <a:ext cx="4838700" cy="3343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658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04" y="947376"/>
            <a:ext cx="8481095" cy="5259992"/>
          </a:xfrm>
          <a:prstGeom prst="rect">
            <a:avLst/>
          </a:prstGeom>
          <a:ln w="38100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7397" y="98854"/>
            <a:ext cx="9404723" cy="782958"/>
          </a:xfrm>
        </p:spPr>
        <p:txBody>
          <a:bodyPr/>
          <a:lstStyle/>
          <a:p>
            <a:r>
              <a:rPr lang="de-DE" dirty="0" smtClean="0"/>
              <a:t>WiFiWebServer-1 - unvollständig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400" y="1500872"/>
            <a:ext cx="4838700" cy="3343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269" y="5754930"/>
            <a:ext cx="9486900" cy="904875"/>
          </a:xfrm>
          <a:prstGeom prst="rect">
            <a:avLst/>
          </a:prstGeom>
          <a:ln w="38100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192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491" y="950766"/>
            <a:ext cx="10201275" cy="4419600"/>
          </a:xfrm>
          <a:prstGeom prst="rect">
            <a:avLst/>
          </a:prstGeom>
          <a:ln w="38100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990" y="1283289"/>
            <a:ext cx="8953500" cy="4762500"/>
          </a:xfrm>
          <a:prstGeom prst="rect">
            <a:avLst/>
          </a:prstGeom>
          <a:ln w="38100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7397" y="98854"/>
            <a:ext cx="9404723" cy="782958"/>
          </a:xfrm>
        </p:spPr>
        <p:txBody>
          <a:bodyPr/>
          <a:lstStyle/>
          <a:p>
            <a:r>
              <a:rPr lang="de-DE" dirty="0" smtClean="0"/>
              <a:t>WiFiWebServer-1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5573" y="4493214"/>
            <a:ext cx="4838700" cy="155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3790" y="3910864"/>
            <a:ext cx="4838700" cy="155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375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557" y="93795"/>
            <a:ext cx="9404723" cy="752239"/>
          </a:xfrm>
        </p:spPr>
        <p:txBody>
          <a:bodyPr/>
          <a:lstStyle/>
          <a:p>
            <a:r>
              <a:rPr lang="de-DE" dirty="0" smtClean="0"/>
              <a:t>WiFiWebServer-2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57" y="1033995"/>
            <a:ext cx="9696450" cy="444817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346" y="1348811"/>
            <a:ext cx="10648950" cy="472440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872" y="1515764"/>
            <a:ext cx="10048875" cy="420052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7427" y="1703750"/>
            <a:ext cx="8934450" cy="419100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965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557" y="93795"/>
            <a:ext cx="9404723" cy="752239"/>
          </a:xfrm>
        </p:spPr>
        <p:txBody>
          <a:bodyPr/>
          <a:lstStyle/>
          <a:p>
            <a:r>
              <a:rPr lang="de-DE" dirty="0" smtClean="0"/>
              <a:t>WiFiWebServer-3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57" y="846034"/>
            <a:ext cx="9677400" cy="4200525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70" y="2175438"/>
            <a:ext cx="9677400" cy="30861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86" y="1598273"/>
            <a:ext cx="10172700" cy="4714875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5986" y="4332495"/>
            <a:ext cx="4781550" cy="2124075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6466" y="3418168"/>
            <a:ext cx="6391275" cy="20193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6698" y="4614074"/>
            <a:ext cx="6391275" cy="20193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371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19</Words>
  <Application>Microsoft Office PowerPoint</Application>
  <PresentationFormat>Breitbild</PresentationFormat>
  <Paragraphs>10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Webserver mit ESP8266</vt:lpstr>
      <vt:lpstr>Reaktion des Webbrowsers auf IP nicht vorhanden          Webserver nicht vorhanden</vt:lpstr>
      <vt:lpstr>WiFiConnect</vt:lpstr>
      <vt:lpstr>WiFiWebServer-0</vt:lpstr>
      <vt:lpstr>WiFiWebServer-1 - unvollständig</vt:lpstr>
      <vt:lpstr>WiFiWebServer-1</vt:lpstr>
      <vt:lpstr>WiFiWebServer-2</vt:lpstr>
      <vt:lpstr>WiFiWebServer-3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Webserver mit ESP8266</dc:title>
  <dc:creator>Andreas Sigismund</dc:creator>
  <cp:lastModifiedBy>Andreas Sigismund</cp:lastModifiedBy>
  <cp:revision>23</cp:revision>
  <dcterms:created xsi:type="dcterms:W3CDTF">2019-06-24T15:28:00Z</dcterms:created>
  <dcterms:modified xsi:type="dcterms:W3CDTF">2019-06-27T10:44:04Z</dcterms:modified>
</cp:coreProperties>
</file>